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009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39474-850F-47EE-BB8C-5C7AA40C0166}" type="slidenum">
              <a:rPr lang="en-US" smtClean="0"/>
              <a:pPr/>
              <a:t>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752600"/>
            <a:ext cx="5715000" cy="1981200"/>
          </a:xfrm>
        </p:spPr>
        <p:txBody>
          <a:bodyPr vert="horz" anchor="t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5715000"/>
            <a:ext cx="6324600" cy="1143000"/>
          </a:xfrm>
        </p:spPr>
        <p:txBody>
          <a:bodyPr/>
          <a:lstStyle>
            <a:lvl1pPr marL="0" indent="0" algn="l">
              <a:buNone/>
              <a:defRPr>
                <a:solidFill>
                  <a:srgbClr val="5E000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534400" cy="44958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ave3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066800"/>
            <a:ext cx="5791200" cy="1752600"/>
          </a:xfr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3048000"/>
            <a:ext cx="5791200" cy="1066800"/>
          </a:xfrm>
        </p:spPr>
        <p:txBody>
          <a:bodyPr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76400"/>
            <a:ext cx="4191000" cy="44497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1000" cy="44497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752600"/>
            <a:ext cx="4192588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514601"/>
            <a:ext cx="4192588" cy="3611562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52600"/>
            <a:ext cx="4191000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1"/>
            <a:ext cx="4194175" cy="3611562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5111750" cy="5943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228600"/>
            <a:ext cx="3429000" cy="399256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76400"/>
            <a:ext cx="6858000" cy="4373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28600"/>
            <a:ext cx="2057400" cy="579120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228600"/>
            <a:ext cx="6477000" cy="5791200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676400"/>
            <a:ext cx="85344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7086600" y="6400800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5E0009"/>
                </a:solidFill>
              </a:rPr>
              <a:t>4/6/2010</a:t>
            </a:r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534400" y="6400800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BB55794-AC17-487C-AC97-07EAA78F5361}" type="slidenum">
              <a:rPr lang="en-US" sz="1600" smtClean="0">
                <a:solidFill>
                  <a:srgbClr val="5E0009"/>
                </a:solidFill>
              </a:rPr>
              <a:pPr algn="ctr"/>
              <a:t>‹#›</a:t>
            </a:fld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2438400" y="6400800"/>
            <a:ext cx="4495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rgbClr val="5E0009"/>
                </a:solidFill>
              </a:rPr>
              <a:t>Office/Department</a:t>
            </a:r>
          </a:p>
        </p:txBody>
      </p:sp>
      <p:sp>
        <p:nvSpPr>
          <p:cNvPr id="32" name="TextBox 31"/>
          <p:cNvSpPr txBox="1"/>
          <p:nvPr userDrawn="1"/>
        </p:nvSpPr>
        <p:spPr>
          <a:xfrm>
            <a:off x="6934200" y="6400800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5E0009"/>
                </a:solidFill>
              </a:rPr>
              <a:t>|</a:t>
            </a:r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3" name="TextBox 32"/>
          <p:cNvSpPr txBox="1"/>
          <p:nvPr userDrawn="1"/>
        </p:nvSpPr>
        <p:spPr>
          <a:xfrm>
            <a:off x="8382000" y="6400800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5E0009"/>
                </a:solidFill>
              </a:rPr>
              <a:t>|</a:t>
            </a:r>
            <a:endParaRPr lang="en-US" sz="1600" dirty="0">
              <a:solidFill>
                <a:srgbClr val="5E000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chemeClr val="bg1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Main campus located in Springfield, with 20,000+ students</a:t>
            </a:r>
          </a:p>
          <a:p>
            <a:r>
              <a:rPr lang="en-US" smtClean="0"/>
              <a:t>Mission in public affairs gives students distinction</a:t>
            </a:r>
          </a:p>
          <a:p>
            <a:r>
              <a:rPr lang="en-US" smtClean="0"/>
              <a:t>Choice of 150+ undergraduate and 45+ graduate programs</a:t>
            </a:r>
          </a:p>
          <a:p>
            <a:r>
              <a:rPr lang="en-US" smtClean="0"/>
              <a:t>Costs lower than state and national averages</a:t>
            </a:r>
          </a:p>
          <a:p>
            <a:r>
              <a:rPr lang="en-US" smtClean="0"/>
              <a:t>Reputation for being warm and welcoming</a:t>
            </a:r>
          </a:p>
          <a:p>
            <a:r>
              <a:rPr lang="en-US" smtClean="0"/>
              <a:t>85,000+ alumni applying their education </a:t>
            </a:r>
            <a:br>
              <a:rPr lang="en-US" smtClean="0"/>
            </a:br>
            <a:r>
              <a:rPr lang="en-US" smtClean="0"/>
              <a:t>around the world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366092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53</Words>
  <Application>Microsoft Office PowerPoint</Application>
  <PresentationFormat>On-screen Show (4:3)</PresentationFormat>
  <Paragraphs>11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Presentation Title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37</cp:revision>
  <dcterms:created xsi:type="dcterms:W3CDTF">2010-03-30T20:06:55Z</dcterms:created>
  <dcterms:modified xsi:type="dcterms:W3CDTF">2010-05-07T14:03:43Z</dcterms:modified>
</cp:coreProperties>
</file>